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6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3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4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0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9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5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0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7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2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6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53DF-936B-4879-B925-D21A0999AA7D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27CA-2CB9-4A2F-91BE-6A8AF1E9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62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637502"/>
          </a:xfrm>
        </p:spPr>
        <p:txBody>
          <a:bodyPr/>
          <a:lstStyle/>
          <a:p>
            <a:r>
              <a:rPr lang="en-US" dirty="0" smtClean="0"/>
              <a:t>SOFTWARE ENGINEERING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							</a:t>
            </a:r>
            <a:r>
              <a:rPr lang="en-US" sz="1200" dirty="0" smtClean="0"/>
              <a:t>Date :17-06-2020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8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Defenition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20738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It is  </a:t>
            </a:r>
            <a:r>
              <a:rPr lang="en-US" sz="4000" dirty="0"/>
              <a:t>the process of analyzing </a:t>
            </a:r>
            <a:r>
              <a:rPr lang="en-US" sz="4000" dirty="0" smtClean="0"/>
              <a:t>customers needs </a:t>
            </a:r>
            <a:r>
              <a:rPr lang="en-US" sz="4000" dirty="0"/>
              <a:t>and designing, constructing, and testing end user applications that will satisfy these needs through the use of </a:t>
            </a:r>
            <a:r>
              <a:rPr lang="en-US" sz="4000" b="1" dirty="0"/>
              <a:t>software</a:t>
            </a:r>
            <a:r>
              <a:rPr lang="en-US" sz="4000" dirty="0"/>
              <a:t> programming languages.</a:t>
            </a:r>
          </a:p>
        </p:txBody>
      </p:sp>
    </p:spTree>
    <p:extLst>
      <p:ext uri="{BB962C8B-B14F-4D97-AF65-F5344CB8AC3E}">
        <p14:creationId xmlns:p14="http://schemas.microsoft.com/office/powerpoint/2010/main" val="284720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</a:t>
            </a:r>
            <a:r>
              <a:rPr lang="en-US" sz="4400" dirty="0" smtClean="0"/>
              <a:t>roduction </a:t>
            </a:r>
            <a:r>
              <a:rPr lang="en-US" sz="4400" dirty="0"/>
              <a:t>of quality software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 </a:t>
            </a:r>
            <a:r>
              <a:rPr lang="en-US" sz="4400" dirty="0"/>
              <a:t>Software that is delivered on time 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Within budget.</a:t>
            </a:r>
          </a:p>
          <a:p>
            <a:r>
              <a:rPr lang="en-US" sz="4400" dirty="0"/>
              <a:t>A</a:t>
            </a:r>
            <a:r>
              <a:rPr lang="en-US" sz="4400" dirty="0" smtClean="0"/>
              <a:t>nd </a:t>
            </a:r>
            <a:r>
              <a:rPr lang="en-US" sz="4400" dirty="0"/>
              <a:t>also satisfy requirements.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2928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850"/>
            <a:ext cx="10515600" cy="5365113"/>
          </a:xfrm>
        </p:spPr>
        <p:txBody>
          <a:bodyPr/>
          <a:lstStyle/>
          <a:p>
            <a:r>
              <a:rPr lang="en-US" dirty="0" smtClean="0"/>
              <a:t>Programs :</a:t>
            </a:r>
          </a:p>
          <a:p>
            <a:pPr marL="0" indent="0">
              <a:buNone/>
            </a:pPr>
            <a:r>
              <a:rPr lang="en-US" dirty="0" smtClean="0"/>
              <a:t>		Contains  set of instructions.</a:t>
            </a:r>
          </a:p>
          <a:p>
            <a:r>
              <a:rPr lang="en-US" dirty="0" smtClean="0"/>
              <a:t>Software: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Collection of Programs.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Any </a:t>
            </a:r>
            <a:r>
              <a:rPr lang="en-US" dirty="0" smtClean="0"/>
              <a:t>program </a:t>
            </a:r>
            <a:r>
              <a:rPr lang="en-US" dirty="0"/>
              <a:t>is a subset of software and it becomes software only if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documentation </a:t>
            </a:r>
            <a:r>
              <a:rPr lang="en-US" dirty="0"/>
              <a:t>and operating procedure manuals are prepared.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2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29000" y="2810566"/>
            <a:ext cx="2577002" cy="1742384"/>
          </a:xfrm>
          <a:prstGeom prst="ellipse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</a:p>
        </p:txBody>
      </p:sp>
      <p:sp>
        <p:nvSpPr>
          <p:cNvPr id="5" name="Oval 4"/>
          <p:cNvSpPr/>
          <p:nvPr/>
        </p:nvSpPr>
        <p:spPr>
          <a:xfrm>
            <a:off x="6494483" y="2973373"/>
            <a:ext cx="3001941" cy="1579577"/>
          </a:xfrm>
          <a:prstGeom prst="ellipse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Operating Procedure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120355" y="752475"/>
            <a:ext cx="3052095" cy="1933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Programs</a:t>
            </a:r>
          </a:p>
        </p:txBody>
      </p:sp>
    </p:spTree>
    <p:extLst>
      <p:ext uri="{BB962C8B-B14F-4D97-AF65-F5344CB8AC3E}">
        <p14:creationId xmlns:p14="http://schemas.microsoft.com/office/powerpoint/2010/main" val="203482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SOFTWARE PROCESS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10515600" cy="3981450"/>
          </a:xfrm>
        </p:spPr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sz="6000" dirty="0" smtClean="0"/>
              <a:t>It is </a:t>
            </a:r>
            <a:r>
              <a:rPr lang="en-US" sz="6000" dirty="0"/>
              <a:t>the way in which we produce software</a:t>
            </a:r>
            <a:r>
              <a:rPr lang="en-US" sz="6000" dirty="0" smtClean="0"/>
              <a:t>. It </a:t>
            </a:r>
            <a:r>
              <a:rPr lang="en-US" sz="6000" dirty="0"/>
              <a:t>differs from organization to </a:t>
            </a:r>
            <a:r>
              <a:rPr lang="en-US" sz="6000" dirty="0" err="1" smtClean="0"/>
              <a:t>organization.It</a:t>
            </a:r>
            <a:r>
              <a:rPr lang="en-US" sz="6000" dirty="0" smtClean="0"/>
              <a:t> is not an easy task because…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7624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Not enough </a:t>
            </a:r>
            <a:r>
              <a:rPr lang="en-US" sz="5400" b="1" dirty="0" smtClean="0"/>
              <a:t>time</a:t>
            </a:r>
          </a:p>
          <a:p>
            <a:r>
              <a:rPr lang="en-US" sz="5400" b="1" dirty="0"/>
              <a:t>Lack of </a:t>
            </a:r>
            <a:r>
              <a:rPr lang="en-US" sz="5400" b="1" dirty="0" smtClean="0"/>
              <a:t>knowledge</a:t>
            </a:r>
          </a:p>
          <a:p>
            <a:r>
              <a:rPr lang="en-US" sz="5400" dirty="0"/>
              <a:t>I</a:t>
            </a:r>
            <a:r>
              <a:rPr lang="en-US" sz="5400" b="1" dirty="0"/>
              <a:t>n sufficient </a:t>
            </a:r>
            <a:r>
              <a:rPr lang="en-US" sz="5400" b="1" dirty="0" smtClean="0"/>
              <a:t>commitment</a:t>
            </a:r>
          </a:p>
          <a:p>
            <a:r>
              <a:rPr lang="en-US" sz="5400" b="1" dirty="0"/>
              <a:t>Wrong Motivation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2105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95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SOFTWARE ENGINEERING                    Date :17-06-2020</vt:lpstr>
      <vt:lpstr>Defenition</vt:lpstr>
      <vt:lpstr>AIM</vt:lpstr>
      <vt:lpstr>PowerPoint Presentation</vt:lpstr>
      <vt:lpstr>Documentation</vt:lpstr>
      <vt:lpstr>SOFTWARE PROCESS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</dc:title>
  <dc:creator>Tanu</dc:creator>
  <cp:lastModifiedBy>Tanu</cp:lastModifiedBy>
  <cp:revision>20</cp:revision>
  <dcterms:created xsi:type="dcterms:W3CDTF">2020-06-16T11:25:00Z</dcterms:created>
  <dcterms:modified xsi:type="dcterms:W3CDTF">2020-06-17T09:32:35Z</dcterms:modified>
</cp:coreProperties>
</file>